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06773B-91F3-4D04-94CD-4F3A4E3211A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06A109A-AA0E-46D2-A14B-76768CE6DB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581400"/>
            <a:ext cx="4013200" cy="428625"/>
          </a:xfrm>
        </p:spPr>
        <p:txBody>
          <a:bodyPr/>
          <a:lstStyle/>
          <a:p>
            <a:r>
              <a:rPr lang="mk-MK" dirty="0" smtClean="0">
                <a:solidFill>
                  <a:schemeClr val="tx1"/>
                </a:solidFill>
              </a:rPr>
              <a:t>Елдин Черкези 2е1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0"/>
            <a:ext cx="4782312" cy="1600327"/>
          </a:xfrm>
        </p:spPr>
        <p:txBody>
          <a:bodyPr>
            <a:normAutofit/>
          </a:bodyPr>
          <a:lstStyle/>
          <a:p>
            <a:r>
              <a:rPr lang="mk-MK" dirty="0" smtClean="0"/>
              <a:t>ЗАдачи програмирање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2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1.Да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се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состави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програм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кој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што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од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зборовите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информираност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и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математика</a:t>
            </a:r>
            <a:r>
              <a:rPr lang="mk-MK" dirty="0">
                <a:cs typeface="Adobe Arabic" pitchFamily="18" charset="-78"/>
              </a:rPr>
              <a:t>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користејќи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ги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функциите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за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работа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со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стрингови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ќе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го</a:t>
            </a:r>
            <a:r>
              <a:rPr lang="mk-MK" dirty="0">
                <a:cs typeface="Adobe Arabic" pitchFamily="18" charset="-78"/>
              </a:rPr>
              <a:t>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состави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и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отпечати</a:t>
            </a:r>
            <a:r>
              <a:rPr lang="mk-MK" dirty="0">
                <a:cs typeface="Adobe Arabic" pitchFamily="18" charset="-78"/>
              </a:rPr>
              <a:t> </a:t>
            </a:r>
            <a:r>
              <a:rPr lang="en-US" dirty="0" err="1" smtClean="0">
                <a:latin typeface="Adobe Arabic" pitchFamily="18" charset="-78"/>
                <a:cs typeface="Adobe Arabic" pitchFamily="18" charset="-78"/>
              </a:rPr>
              <a:t>Информатика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.</a:t>
            </a:r>
            <a:endParaRPr lang="mk-MK" dirty="0" smtClean="0"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AutoNum type="arabicPeriod"/>
            </a:pPr>
            <a:endParaRPr lang="mk-MK" dirty="0"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AutoNum type="arabicPeriod"/>
            </a:pPr>
            <a:endParaRPr lang="mk-MK" dirty="0" smtClean="0">
              <a:latin typeface="Adobe Arabic" pitchFamily="18" charset="-78"/>
              <a:cs typeface="Adobe Arabic" pitchFamily="18" charset="-78"/>
            </a:endParaRPr>
          </a:p>
          <a:p>
            <a:endParaRPr lang="en-US" dirty="0" smtClean="0"/>
          </a:p>
          <a:p>
            <a:endParaRPr lang="en-US" dirty="0">
              <a:latin typeface="Adobe Arabic" pitchFamily="18" charset="-78"/>
              <a:cs typeface="Adobe Arabic" pitchFamily="18" charset="-78"/>
            </a:endParaRPr>
          </a:p>
          <a:p>
            <a:r>
              <a:rPr lang="en-US" sz="3000" dirty="0" smtClean="0">
                <a:latin typeface="Orator Std" pitchFamily="49" charset="0"/>
                <a:cs typeface="Adobe Arabic" pitchFamily="18" charset="-78"/>
              </a:rPr>
              <a:t>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6102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36" y="5181600"/>
            <a:ext cx="3724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6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2.Да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состави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</a:t>
            </a:r>
            <a:r>
              <a:rPr lang="en-US" dirty="0" err="1"/>
              <a:t>кој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 </a:t>
            </a:r>
            <a:r>
              <a:rPr lang="en-US" dirty="0" err="1"/>
              <a:t>ќе</a:t>
            </a:r>
            <a:r>
              <a:rPr lang="en-US" dirty="0"/>
              <a:t> </a:t>
            </a:r>
            <a:r>
              <a:rPr lang="en-US" dirty="0" err="1"/>
              <a:t>ја</a:t>
            </a:r>
            <a:r>
              <a:rPr lang="en-US" dirty="0"/>
              <a:t> </a:t>
            </a:r>
            <a:r>
              <a:rPr lang="en-US" dirty="0" err="1"/>
              <a:t>најде</a:t>
            </a:r>
            <a:r>
              <a:rPr lang="en-US" dirty="0"/>
              <a:t> и </a:t>
            </a:r>
            <a:r>
              <a:rPr lang="en-US" dirty="0" err="1"/>
              <a:t>отпечати</a:t>
            </a:r>
            <a:r>
              <a:rPr lang="en-US" dirty="0"/>
              <a:t> </a:t>
            </a:r>
            <a:r>
              <a:rPr lang="en-US" dirty="0" err="1"/>
              <a:t>позицијата</a:t>
            </a:r>
            <a:r>
              <a:rPr lang="en-US" dirty="0"/>
              <a:t> </a:t>
            </a:r>
            <a:r>
              <a:rPr lang="en-US" dirty="0" err="1" smtClean="0"/>
              <a:t>на</a:t>
            </a:r>
            <a:r>
              <a:rPr lang="mk-MK" dirty="0" smtClean="0"/>
              <a:t> </a:t>
            </a:r>
            <a:r>
              <a:rPr lang="en-US" dirty="0" err="1" smtClean="0"/>
              <a:t>стрингот</a:t>
            </a:r>
            <a:r>
              <a:rPr lang="en-US" dirty="0" smtClean="0"/>
              <a:t> ma </a:t>
            </a:r>
            <a:r>
              <a:rPr lang="en-US" dirty="0" err="1" smtClean="0"/>
              <a:t>во</a:t>
            </a:r>
            <a:r>
              <a:rPr lang="en-US" dirty="0" smtClean="0"/>
              <a:t> </a:t>
            </a:r>
            <a:r>
              <a:rPr lang="en-US" dirty="0" err="1" smtClean="0"/>
              <a:t>стрингот</a:t>
            </a:r>
            <a:r>
              <a:rPr lang="en-US" dirty="0" smtClean="0"/>
              <a:t> </a:t>
            </a:r>
            <a:r>
              <a:rPr lang="mk-MK" dirty="0" smtClean="0"/>
              <a:t>математика</a:t>
            </a:r>
            <a:r>
              <a:rPr lang="en-US" dirty="0" smtClean="0"/>
              <a:t>.</a:t>
            </a:r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en-US" dirty="0"/>
          </a:p>
          <a:p>
            <a:r>
              <a:rPr lang="en-US" sz="3000" dirty="0" smtClean="0">
                <a:latin typeface="Orator Std" pitchFamily="49" charset="0"/>
              </a:rPr>
              <a:t>RUN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1116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06" y="5501640"/>
            <a:ext cx="3856156" cy="9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7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3.Да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состави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</a:t>
            </a:r>
            <a:r>
              <a:rPr lang="en-US" dirty="0" err="1"/>
              <a:t>кој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ќе</a:t>
            </a:r>
            <a:r>
              <a:rPr lang="en-US" dirty="0"/>
              <a:t> </a:t>
            </a:r>
            <a:r>
              <a:rPr lang="en-US" dirty="0" err="1"/>
              <a:t>го</a:t>
            </a:r>
            <a:r>
              <a:rPr lang="en-US" dirty="0"/>
              <a:t> </a:t>
            </a:r>
            <a:r>
              <a:rPr lang="en-US" dirty="0" err="1"/>
              <a:t>измени</a:t>
            </a:r>
            <a:r>
              <a:rPr lang="en-US" dirty="0"/>
              <a:t> </a:t>
            </a:r>
            <a:r>
              <a:rPr lang="en-US" dirty="0" err="1"/>
              <a:t>стрингот</a:t>
            </a:r>
            <a:r>
              <a:rPr lang="en-US" dirty="0"/>
              <a:t> s1 </a:t>
            </a:r>
            <a:r>
              <a:rPr lang="mk-MK" dirty="0" smtClean="0"/>
              <a:t>не сакам програмирање</a:t>
            </a:r>
            <a:r>
              <a:rPr lang="en-US" dirty="0" smtClean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стрингот</a:t>
            </a:r>
            <a:r>
              <a:rPr lang="en-US" dirty="0"/>
              <a:t> </a:t>
            </a:r>
            <a:r>
              <a:rPr lang="mk-MK" dirty="0" smtClean="0"/>
              <a:t>сакам програмирање</a:t>
            </a:r>
            <a:r>
              <a:rPr lang="en-US" dirty="0" smtClean="0"/>
              <a:t>.</a:t>
            </a:r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r>
              <a:rPr lang="en-US" sz="3000" dirty="0" smtClean="0">
                <a:latin typeface="Orator Std" pitchFamily="49" charset="0"/>
                <a:cs typeface="Adobe Arabic" pitchFamily="18" charset="-78"/>
              </a:rPr>
              <a:t>RUN</a:t>
            </a:r>
            <a:endParaRPr lang="en-US" sz="3000" dirty="0">
              <a:latin typeface="Orator Std" pitchFamily="49" charset="0"/>
              <a:cs typeface="Adobe Arabic" pitchFamily="18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 3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37623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1"/>
            <a:ext cx="4286631" cy="177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4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4.Да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состави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</a:t>
            </a:r>
            <a:r>
              <a:rPr lang="en-US" dirty="0" err="1"/>
              <a:t>кој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ќе</a:t>
            </a:r>
            <a:r>
              <a:rPr lang="en-US" dirty="0"/>
              <a:t> </a:t>
            </a:r>
            <a:r>
              <a:rPr lang="en-US" dirty="0" err="1"/>
              <a:t>го</a:t>
            </a:r>
            <a:r>
              <a:rPr lang="en-US" dirty="0"/>
              <a:t> </a:t>
            </a:r>
            <a:r>
              <a:rPr lang="en-US" dirty="0" err="1"/>
              <a:t>измени</a:t>
            </a:r>
            <a:r>
              <a:rPr lang="en-US" dirty="0"/>
              <a:t> </a:t>
            </a:r>
            <a:r>
              <a:rPr lang="en-US" dirty="0" err="1"/>
              <a:t>стрингот</a:t>
            </a:r>
            <a:r>
              <a:rPr lang="en-US" dirty="0"/>
              <a:t> s1 </a:t>
            </a:r>
            <a:r>
              <a:rPr lang="mk-MK" dirty="0" smtClean="0"/>
              <a:t>сакам да јадам</a:t>
            </a:r>
            <a:r>
              <a:rPr lang="en-US" dirty="0" smtClean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стрингот</a:t>
            </a:r>
            <a:r>
              <a:rPr lang="en-US" dirty="0"/>
              <a:t> </a:t>
            </a:r>
            <a:r>
              <a:rPr lang="mk-MK" dirty="0" smtClean="0"/>
              <a:t>не сакам да јадам</a:t>
            </a:r>
            <a:r>
              <a:rPr lang="en-US" dirty="0" smtClean="0"/>
              <a:t>.</a:t>
            </a:r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r>
              <a:rPr lang="en-US" sz="3000" dirty="0" smtClean="0">
                <a:latin typeface="Orator Std" pitchFamily="49" charset="0"/>
              </a:rPr>
              <a:t>RUN</a:t>
            </a:r>
            <a:endParaRPr lang="en-US" sz="3000" dirty="0">
              <a:latin typeface="Orator Std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 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24" y="2856738"/>
            <a:ext cx="3352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49" y="5562600"/>
            <a:ext cx="312874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0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5.Да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состави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</a:t>
            </a:r>
            <a:r>
              <a:rPr lang="en-US" dirty="0" err="1"/>
              <a:t>кој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ќе</a:t>
            </a:r>
            <a:r>
              <a:rPr lang="en-US" dirty="0"/>
              <a:t> </a:t>
            </a:r>
            <a:r>
              <a:rPr lang="en-US" dirty="0" err="1"/>
              <a:t>го</a:t>
            </a:r>
            <a:r>
              <a:rPr lang="en-US" dirty="0"/>
              <a:t> </a:t>
            </a:r>
            <a:r>
              <a:rPr lang="en-US" dirty="0" err="1"/>
              <a:t>претвори</a:t>
            </a:r>
            <a:r>
              <a:rPr lang="en-US" dirty="0"/>
              <a:t> </a:t>
            </a:r>
            <a:r>
              <a:rPr lang="en-US" dirty="0" err="1"/>
              <a:t>стрингот</a:t>
            </a:r>
            <a:r>
              <a:rPr lang="en-US" dirty="0"/>
              <a:t>(</a:t>
            </a:r>
            <a:r>
              <a:rPr lang="en-US" dirty="0" err="1"/>
              <a:t>текстот</a:t>
            </a:r>
            <a:r>
              <a:rPr lang="en-US" dirty="0"/>
              <a:t>)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 smtClean="0"/>
              <a:t>промен</a:t>
            </a:r>
            <a:r>
              <a:rPr lang="mk-MK" dirty="0" smtClean="0"/>
              <a:t>л</a:t>
            </a:r>
            <a:r>
              <a:rPr lang="en-US" dirty="0" err="1" smtClean="0"/>
              <a:t>ивата</a:t>
            </a:r>
            <a:r>
              <a:rPr lang="en-US" dirty="0" smtClean="0"/>
              <a:t> </a:t>
            </a:r>
            <a:r>
              <a:rPr lang="en-US" dirty="0"/>
              <a:t>prom </a:t>
            </a:r>
            <a:r>
              <a:rPr lang="en-US" dirty="0" err="1"/>
              <a:t>реален</a:t>
            </a:r>
            <a:r>
              <a:rPr lang="en-US" dirty="0"/>
              <a:t> </a:t>
            </a:r>
            <a:r>
              <a:rPr lang="en-US" dirty="0" err="1"/>
              <a:t>број</a:t>
            </a:r>
            <a:r>
              <a:rPr lang="en-US" dirty="0"/>
              <a:t>, и </a:t>
            </a:r>
            <a:r>
              <a:rPr lang="en-US" dirty="0" err="1"/>
              <a:t>ќе</a:t>
            </a:r>
            <a:r>
              <a:rPr lang="en-US" dirty="0"/>
              <a:t> </a:t>
            </a:r>
            <a:r>
              <a:rPr lang="en-US" dirty="0" err="1"/>
              <a:t>proveri</a:t>
            </a:r>
            <a:r>
              <a:rPr lang="en-US" dirty="0"/>
              <a:t> </a:t>
            </a:r>
            <a:r>
              <a:rPr lang="en-US" dirty="0" err="1"/>
              <a:t>дали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грешка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 smtClean="0"/>
              <a:t>конвезијата.Ако</a:t>
            </a:r>
            <a:r>
              <a:rPr lang="en-US" dirty="0" smtClean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грешка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отпечати</a:t>
            </a:r>
            <a:r>
              <a:rPr lang="en-US" dirty="0"/>
              <a:t> </a:t>
            </a:r>
            <a:r>
              <a:rPr lang="en-US" dirty="0" err="1"/>
              <a:t>порака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корисникот</a:t>
            </a:r>
            <a:r>
              <a:rPr lang="en-US" dirty="0"/>
              <a:t> </a:t>
            </a:r>
            <a:r>
              <a:rPr lang="en-US" dirty="0" err="1"/>
              <a:t>дека</a:t>
            </a:r>
            <a:r>
              <a:rPr lang="en-US" dirty="0"/>
              <a:t> </a:t>
            </a:r>
            <a:r>
              <a:rPr lang="en-US" dirty="0" err="1"/>
              <a:t>внесениот</a:t>
            </a:r>
            <a:r>
              <a:rPr lang="en-US" dirty="0"/>
              <a:t> </a:t>
            </a:r>
            <a:r>
              <a:rPr lang="en-US" dirty="0" err="1" smtClean="0"/>
              <a:t>податок</a:t>
            </a:r>
            <a:r>
              <a:rPr lang="mk-MK" dirty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/>
              <a:t>е </a:t>
            </a:r>
            <a:r>
              <a:rPr lang="en-US" dirty="0" err="1"/>
              <a:t>број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внесе</a:t>
            </a:r>
            <a:r>
              <a:rPr lang="en-US" dirty="0"/>
              <a:t> </a:t>
            </a:r>
            <a:r>
              <a:rPr lang="en-US" dirty="0" err="1" smtClean="0"/>
              <a:t>одново</a:t>
            </a:r>
            <a:r>
              <a:rPr lang="en-US" dirty="0" smtClean="0"/>
              <a:t>.</a:t>
            </a:r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r>
              <a:rPr lang="en-US" sz="3000" dirty="0" smtClean="0">
                <a:latin typeface="Orator Std" pitchFamily="49" charset="0"/>
              </a:rPr>
              <a:t>RUN</a:t>
            </a:r>
            <a:endParaRPr lang="en-US" sz="3000" dirty="0">
              <a:latin typeface="Orator Std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ЗАДАЧА 5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810000" cy="19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21" y="5692424"/>
            <a:ext cx="2469357" cy="11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4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</TotalTime>
  <Words>149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ЗАдачи програмирање</vt:lpstr>
      <vt:lpstr>Задача 1</vt:lpstr>
      <vt:lpstr>Задача 2</vt:lpstr>
      <vt:lpstr>ЗАдача 3 </vt:lpstr>
      <vt:lpstr>ЗАДАЧА 4</vt:lpstr>
      <vt:lpstr>ЗАДАЧА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програмирање</dc:title>
  <dc:creator>CAJO</dc:creator>
  <cp:lastModifiedBy>CAJO</cp:lastModifiedBy>
  <cp:revision>3</cp:revision>
  <dcterms:created xsi:type="dcterms:W3CDTF">2020-05-20T20:42:34Z</dcterms:created>
  <dcterms:modified xsi:type="dcterms:W3CDTF">2020-05-20T21:03:10Z</dcterms:modified>
</cp:coreProperties>
</file>